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E2D0"/>
    <a:srgbClr val="FFFF0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3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1D968-1A31-404A-899F-35E36092D3C7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C6AA2-8FA3-4305-A547-3B24EED9B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81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C6AA2-8FA3-4305-A547-3B24EED9B16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33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E85886-AFE6-4DE8-F846-81EB40FCC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A62C43-B4C0-FF72-A97F-518C9C0F9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0B8C9B-EA99-A416-58A2-56585B83B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8669-A550-4EAD-820D-1388C3A40D2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17E991-5748-A9AE-6676-815F5BF51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2E095F-A165-C4BF-18E9-31A27233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5B3-335B-4DFD-90A4-2F23CFEDF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06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4A0290-05B3-C7C0-C7D1-E0F2C906F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D20AD5-FFE8-41FF-591E-C360D2360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8B646B-D675-9335-B36B-D86C79C7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8669-A550-4EAD-820D-1388C3A40D2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F6DCA1-B70B-F883-7B0E-5CC5701E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CABF88-2020-D24C-1B66-B1FBD8A3D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5B3-335B-4DFD-90A4-2F23CFEDF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34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734A67E-B306-D789-A2E2-E5A78F970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2136B43-8F77-BE18-566D-569EA31FD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8F2264-EFF5-9E97-805A-C873080D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8669-A550-4EAD-820D-1388C3A40D2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48F31A-681F-7996-1DAF-FDD45A8B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5237C0-B0AB-4D7D-E86E-CC536E6A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5B3-335B-4DFD-90A4-2F23CFEDF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3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6D560F-0BC0-C591-04FD-AA02FE253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B295C7-477E-04BA-5967-5CC76F3A3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A64781-6C38-3B13-EED0-B616545E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8669-A550-4EAD-820D-1388C3A40D2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210B2C-EA87-FA01-5A77-76AD2768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A9B1E8-5966-6B11-76E7-3D7A432A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5B3-335B-4DFD-90A4-2F23CFEDF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80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D47E46-3E4E-DC98-AFF6-FE388F16D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52E719-2258-4975-B203-31549CAB8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08634E-941A-EE42-831E-6EE5FBB60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8669-A550-4EAD-820D-1388C3A40D2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7D2D81-8FEB-306F-309C-4E998C11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667F6C-58CB-16E2-BD08-A05D5621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5B3-335B-4DFD-90A4-2F23CFEDF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27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91B788-23D2-2D3F-9C97-783A1F55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13F6FA-52A7-3732-780E-5376C021C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8B185FB-BA9B-6EC3-A9DE-F917D8383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369013-111A-E80F-1514-E6F5136E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8669-A550-4EAD-820D-1388C3A40D2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BDEB0F-4161-8024-01B9-038AF3F5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08260E-20AE-4EC0-E276-7F9D2E9F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5B3-335B-4DFD-90A4-2F23CFEDF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94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F0F4BC-EA75-1FF8-A4E6-D9C51C421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68ED4C-5212-1C4B-039E-8F39F1959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B5D4B2D-F94B-860F-FA43-CC407AF67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0ECC7E-7DA2-1C5E-E812-1A4BD5621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9E82FE-B7A7-AED5-9352-B529B2D66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C17315F-3D7B-5B27-A79F-9E37ED93F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8669-A550-4EAD-820D-1388C3A40D2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0483A-0879-79C2-34C9-1896820C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17040C-C10D-48B0-43F8-FD9577A2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5B3-335B-4DFD-90A4-2F23CFEDF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50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BED002-EC69-2858-1CB8-7680FEC8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35F27E6-8BCD-0522-5A9E-1E49E062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8669-A550-4EAD-820D-1388C3A40D2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E76964-2E0A-445C-E756-2CF010FB5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FA45A7-B0DF-EE5C-161C-C9FDD68A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5B3-335B-4DFD-90A4-2F23CFEDF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48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797AF8-75D5-E12A-7EE9-E2F25EAAC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8669-A550-4EAD-820D-1388C3A40D2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64779D-2455-6B02-C7A9-CCC100505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A72C5A-01E5-D5CC-75C1-783EE118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5B3-335B-4DFD-90A4-2F23CFEDF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10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AD626D-FF4D-EC04-E745-79BBAB25D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C10ED1-6E00-F624-D138-513C5C3E5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ED4E76-6CCF-8E0F-B731-68B71A4D7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C7F011-3498-C347-E09F-78E62E44D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8669-A550-4EAD-820D-1388C3A40D2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830395-9CA0-CF26-820A-FF9ADEF5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359B8B-9C67-B216-6425-908EEA97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5B3-335B-4DFD-90A4-2F23CFEDF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19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F70EAB-0A3C-5E2C-3360-521A33365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57E661-5239-64DF-00AE-D1919DD5E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82EF52-9722-31FD-D83B-18200B612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0F4862-3AC3-48BE-D860-82455FFE8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8669-A550-4EAD-820D-1388C3A40D2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D1B23C-3FD2-77EC-34CA-27A42DD0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1B1978F-2D9B-1DCD-761F-CD376B7D6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5B3-335B-4DFD-90A4-2F23CFEDF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81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2BC186D-C879-F5B0-6E7B-E4C4B500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B2D348-46B4-74CE-1DF6-185EEE64E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6C1CD1-AD31-CD50-9AB3-421DFB829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E8669-A550-4EAD-820D-1388C3A40D2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E08674-0D64-7F9C-0D2B-D99A54683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E90A84-6BA8-6C65-950B-38C8CB117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CD5B3-335B-4DFD-90A4-2F23CFEDF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68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EF42414-E0A6-E090-B722-143BECEA7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06" y="0"/>
            <a:ext cx="9694187" cy="685800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18D8BD5-27D5-1326-86ED-942AB15F6FF5}"/>
              </a:ext>
            </a:extLst>
          </p:cNvPr>
          <p:cNvSpPr/>
          <p:nvPr/>
        </p:nvSpPr>
        <p:spPr>
          <a:xfrm>
            <a:off x="3642121" y="3153963"/>
            <a:ext cx="171450" cy="1738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386AC64-37FE-998D-E225-D8E0793BC665}"/>
              </a:ext>
            </a:extLst>
          </p:cNvPr>
          <p:cNvSpPr/>
          <p:nvPr/>
        </p:nvSpPr>
        <p:spPr>
          <a:xfrm>
            <a:off x="3386138" y="2908695"/>
            <a:ext cx="171450" cy="3059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6072359-DC50-3DB4-7CA1-F100A75AFC98}"/>
              </a:ext>
            </a:extLst>
          </p:cNvPr>
          <p:cNvSpPr/>
          <p:nvPr/>
        </p:nvSpPr>
        <p:spPr>
          <a:xfrm>
            <a:off x="3471863" y="3219450"/>
            <a:ext cx="171450" cy="390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5B2318B-A813-1E03-4FB3-F3EF55145085}"/>
              </a:ext>
            </a:extLst>
          </p:cNvPr>
          <p:cNvSpPr/>
          <p:nvPr/>
        </p:nvSpPr>
        <p:spPr>
          <a:xfrm>
            <a:off x="3643313" y="3459956"/>
            <a:ext cx="283368" cy="150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8824BB2-8083-E9F8-E8F4-E5973F0D7F3E}"/>
              </a:ext>
            </a:extLst>
          </p:cNvPr>
          <p:cNvSpPr/>
          <p:nvPr/>
        </p:nvSpPr>
        <p:spPr>
          <a:xfrm>
            <a:off x="3559970" y="4198144"/>
            <a:ext cx="171450" cy="2452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F4F392A-1730-2EE6-B617-2AA8417CABEB}"/>
              </a:ext>
            </a:extLst>
          </p:cNvPr>
          <p:cNvSpPr/>
          <p:nvPr/>
        </p:nvSpPr>
        <p:spPr>
          <a:xfrm>
            <a:off x="3559969" y="4443413"/>
            <a:ext cx="335755" cy="1547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79534F2-F5FE-11F2-88D2-77A6CAD424E1}"/>
              </a:ext>
            </a:extLst>
          </p:cNvPr>
          <p:cNvSpPr/>
          <p:nvPr/>
        </p:nvSpPr>
        <p:spPr>
          <a:xfrm>
            <a:off x="3895725" y="4443413"/>
            <a:ext cx="119064" cy="1547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B99DFE5-FAF4-1D41-2060-566213AC8687}"/>
              </a:ext>
            </a:extLst>
          </p:cNvPr>
          <p:cNvSpPr/>
          <p:nvPr/>
        </p:nvSpPr>
        <p:spPr>
          <a:xfrm>
            <a:off x="2913460" y="2753914"/>
            <a:ext cx="171450" cy="390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9DBFFA6-43B5-5433-BEE6-D83CCE412A0D}"/>
              </a:ext>
            </a:extLst>
          </p:cNvPr>
          <p:cNvSpPr/>
          <p:nvPr/>
        </p:nvSpPr>
        <p:spPr>
          <a:xfrm>
            <a:off x="3084910" y="2994420"/>
            <a:ext cx="283368" cy="150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792E5B4-8013-6AB7-D25F-01284E8C7A0E}"/>
              </a:ext>
            </a:extLst>
          </p:cNvPr>
          <p:cNvCxnSpPr>
            <a:cxnSpLocks/>
          </p:cNvCxnSpPr>
          <p:nvPr/>
        </p:nvCxnSpPr>
        <p:spPr>
          <a:xfrm>
            <a:off x="3084910" y="2753914"/>
            <a:ext cx="558403" cy="46553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E56940E-3B86-C281-FA20-D307BDCD04FA}"/>
              </a:ext>
            </a:extLst>
          </p:cNvPr>
          <p:cNvCxnSpPr>
            <a:cxnSpLocks/>
          </p:cNvCxnSpPr>
          <p:nvPr/>
        </p:nvCxnSpPr>
        <p:spPr>
          <a:xfrm>
            <a:off x="2913460" y="3144439"/>
            <a:ext cx="558403" cy="46553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ACBE24C-0D68-D6FF-B1A7-C1EA05F07A02}"/>
              </a:ext>
            </a:extLst>
          </p:cNvPr>
          <p:cNvCxnSpPr>
            <a:cxnSpLocks/>
          </p:cNvCxnSpPr>
          <p:nvPr/>
        </p:nvCxnSpPr>
        <p:spPr>
          <a:xfrm>
            <a:off x="3174206" y="3742133"/>
            <a:ext cx="558403" cy="46553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38EB15AC-FFA4-658F-58AE-EE00632CFE64}"/>
              </a:ext>
            </a:extLst>
          </p:cNvPr>
          <p:cNvSpPr/>
          <p:nvPr/>
        </p:nvSpPr>
        <p:spPr>
          <a:xfrm>
            <a:off x="3002756" y="3742132"/>
            <a:ext cx="171450" cy="2452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B657A6F-6A6E-A788-D2E4-11625CD2A87B}"/>
              </a:ext>
            </a:extLst>
          </p:cNvPr>
          <p:cNvSpPr/>
          <p:nvPr/>
        </p:nvSpPr>
        <p:spPr>
          <a:xfrm>
            <a:off x="3869529" y="3536565"/>
            <a:ext cx="57151" cy="734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D877B767-DFC9-73AF-2510-E3B822276C24}"/>
              </a:ext>
            </a:extLst>
          </p:cNvPr>
          <p:cNvCxnSpPr>
            <a:cxnSpLocks/>
          </p:cNvCxnSpPr>
          <p:nvPr/>
        </p:nvCxnSpPr>
        <p:spPr>
          <a:xfrm>
            <a:off x="3003352" y="3984811"/>
            <a:ext cx="558403" cy="46553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903A9771-EBF6-A66F-C4FF-382B8826BBEB}"/>
              </a:ext>
            </a:extLst>
          </p:cNvPr>
          <p:cNvSpPr txBox="1"/>
          <p:nvPr/>
        </p:nvSpPr>
        <p:spPr>
          <a:xfrm>
            <a:off x="2853035" y="2725041"/>
            <a:ext cx="743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chemeClr val="bg1"/>
                </a:solidFill>
              </a:rPr>
              <a:t>2F</a:t>
            </a:r>
          </a:p>
          <a:p>
            <a:endParaRPr lang="en-US" altLang="zh-CN" sz="600" dirty="0">
              <a:solidFill>
                <a:schemeClr val="bg1"/>
              </a:solidFill>
            </a:endParaRPr>
          </a:p>
          <a:p>
            <a:endParaRPr lang="en-US" altLang="zh-CN" sz="600" dirty="0">
              <a:solidFill>
                <a:schemeClr val="bg1"/>
              </a:solidFill>
            </a:endParaRPr>
          </a:p>
          <a:p>
            <a:r>
              <a:rPr lang="zh-CN" altLang="en-US" sz="600" dirty="0">
                <a:solidFill>
                  <a:schemeClr val="bg1"/>
                </a:solidFill>
              </a:rPr>
              <a:t>托老所</a:t>
            </a:r>
            <a:r>
              <a:rPr lang="en-US" altLang="zh-CN" sz="600" dirty="0">
                <a:solidFill>
                  <a:schemeClr val="bg1"/>
                </a:solidFill>
              </a:rPr>
              <a:t>(750</a:t>
            </a:r>
            <a:r>
              <a:rPr lang="zh-CN" altLang="en-US" sz="600" dirty="0">
                <a:solidFill>
                  <a:schemeClr val="bg1"/>
                </a:solidFill>
              </a:rPr>
              <a:t>㎡</a:t>
            </a:r>
            <a:r>
              <a:rPr lang="en-US" altLang="zh-CN" sz="600" dirty="0">
                <a:solidFill>
                  <a:schemeClr val="bg1"/>
                </a:solidFill>
              </a:rPr>
              <a:t>)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4FB80DF-25D7-1879-3753-2C603B922891}"/>
              </a:ext>
            </a:extLst>
          </p:cNvPr>
          <p:cNvSpPr txBox="1"/>
          <p:nvPr/>
        </p:nvSpPr>
        <p:spPr>
          <a:xfrm>
            <a:off x="3386138" y="3172269"/>
            <a:ext cx="743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chemeClr val="bg1"/>
                </a:solidFill>
              </a:rPr>
              <a:t>1F</a:t>
            </a:r>
          </a:p>
          <a:p>
            <a:endParaRPr lang="en-US" altLang="zh-CN" sz="600" dirty="0">
              <a:solidFill>
                <a:schemeClr val="bg1"/>
              </a:solidFill>
            </a:endParaRPr>
          </a:p>
          <a:p>
            <a:endParaRPr lang="en-US" altLang="zh-CN" sz="600" dirty="0">
              <a:solidFill>
                <a:schemeClr val="bg1"/>
              </a:solidFill>
            </a:endParaRPr>
          </a:p>
          <a:p>
            <a:r>
              <a:rPr lang="zh-CN" altLang="en-US" sz="600" dirty="0">
                <a:solidFill>
                  <a:schemeClr val="bg1"/>
                </a:solidFill>
              </a:rPr>
              <a:t>托老所</a:t>
            </a:r>
            <a:r>
              <a:rPr lang="en-US" altLang="zh-CN" sz="600" dirty="0">
                <a:solidFill>
                  <a:schemeClr val="bg1"/>
                </a:solidFill>
              </a:rPr>
              <a:t>(750</a:t>
            </a:r>
            <a:r>
              <a:rPr lang="zh-CN" altLang="en-US" sz="600" dirty="0">
                <a:solidFill>
                  <a:schemeClr val="bg1"/>
                </a:solidFill>
              </a:rPr>
              <a:t>㎡</a:t>
            </a:r>
            <a:r>
              <a:rPr lang="en-US" altLang="zh-CN" sz="600" dirty="0">
                <a:solidFill>
                  <a:schemeClr val="bg1"/>
                </a:solidFill>
              </a:rPr>
              <a:t>)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D219F1F-768B-F79C-7334-92C5F77EAB10}"/>
              </a:ext>
            </a:extLst>
          </p:cNvPr>
          <p:cNvSpPr txBox="1"/>
          <p:nvPr/>
        </p:nvSpPr>
        <p:spPr>
          <a:xfrm>
            <a:off x="2922985" y="3707219"/>
            <a:ext cx="743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/>
              <a:t>2F</a:t>
            </a:r>
          </a:p>
          <a:p>
            <a:r>
              <a:rPr lang="zh-CN" altLang="en-US" sz="600" dirty="0"/>
              <a:t>托儿所</a:t>
            </a:r>
            <a:r>
              <a:rPr lang="en-US" altLang="zh-CN" sz="600" dirty="0"/>
              <a:t>(200</a:t>
            </a:r>
            <a:r>
              <a:rPr lang="zh-CN" altLang="en-US" sz="600" dirty="0"/>
              <a:t>㎡）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5E2F233-53A1-8E8F-D64E-42F60AD532BE}"/>
              </a:ext>
            </a:extLst>
          </p:cNvPr>
          <p:cNvSpPr txBox="1"/>
          <p:nvPr/>
        </p:nvSpPr>
        <p:spPr>
          <a:xfrm>
            <a:off x="3504010" y="4173348"/>
            <a:ext cx="743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/>
              <a:t>1F</a:t>
            </a:r>
          </a:p>
          <a:p>
            <a:r>
              <a:rPr lang="zh-CN" altLang="en-US" sz="600" dirty="0"/>
              <a:t>托儿所</a:t>
            </a:r>
            <a:r>
              <a:rPr lang="en-US" altLang="zh-CN" sz="600" dirty="0"/>
              <a:t>(200</a:t>
            </a:r>
            <a:r>
              <a:rPr lang="zh-CN" altLang="en-US" sz="600" dirty="0"/>
              <a:t>㎡）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17ACF86-2F36-612D-7FB2-1E22F3D70A73}"/>
              </a:ext>
            </a:extLst>
          </p:cNvPr>
          <p:cNvSpPr txBox="1"/>
          <p:nvPr/>
        </p:nvSpPr>
        <p:spPr>
          <a:xfrm>
            <a:off x="3462339" y="4434711"/>
            <a:ext cx="7435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dirty="0"/>
              <a:t>商业</a:t>
            </a:r>
            <a:r>
              <a:rPr lang="en-US" altLang="zh-CN" sz="600" dirty="0"/>
              <a:t>(200</a:t>
            </a:r>
            <a:r>
              <a:rPr lang="zh-CN" altLang="en-US" sz="600" dirty="0"/>
              <a:t>㎡）</a:t>
            </a:r>
            <a:endParaRPr lang="en-US" altLang="zh-CN" sz="6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D964BC4-AC7D-4B85-0D94-F69C53968DF1}"/>
              </a:ext>
            </a:extLst>
          </p:cNvPr>
          <p:cNvSpPr txBox="1"/>
          <p:nvPr/>
        </p:nvSpPr>
        <p:spPr>
          <a:xfrm>
            <a:off x="3757910" y="4953824"/>
            <a:ext cx="7435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dirty="0"/>
              <a:t>消控室</a:t>
            </a:r>
            <a:r>
              <a:rPr lang="en-US" altLang="zh-CN" sz="600" dirty="0"/>
              <a:t>(60</a:t>
            </a:r>
            <a:r>
              <a:rPr lang="zh-CN" altLang="en-US" sz="600" dirty="0"/>
              <a:t>㎡）</a:t>
            </a:r>
            <a:endParaRPr lang="en-US" altLang="zh-CN" sz="600" dirty="0"/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774A02B-D362-6523-7D1F-C2CFFE06DBF8}"/>
              </a:ext>
            </a:extLst>
          </p:cNvPr>
          <p:cNvCxnSpPr>
            <a:cxnSpLocks/>
          </p:cNvCxnSpPr>
          <p:nvPr/>
        </p:nvCxnSpPr>
        <p:spPr>
          <a:xfrm>
            <a:off x="3983831" y="4557713"/>
            <a:ext cx="0" cy="4524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1864D443-DA95-659D-A991-8ED7D77A8C99}"/>
              </a:ext>
            </a:extLst>
          </p:cNvPr>
          <p:cNvSpPr txBox="1"/>
          <p:nvPr/>
        </p:nvSpPr>
        <p:spPr>
          <a:xfrm>
            <a:off x="3312319" y="2870029"/>
            <a:ext cx="743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/>
              <a:t>1F</a:t>
            </a:r>
          </a:p>
          <a:p>
            <a:r>
              <a:rPr lang="zh-CN" altLang="en-US" sz="600" dirty="0"/>
              <a:t>配电间</a:t>
            </a:r>
            <a:r>
              <a:rPr lang="en-US" altLang="zh-CN" sz="600" dirty="0"/>
              <a:t>(308</a:t>
            </a:r>
            <a:r>
              <a:rPr lang="zh-CN" altLang="en-US" sz="600" dirty="0"/>
              <a:t>㎡）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6CB13F4-0D22-E3CD-08BA-93575268D410}"/>
              </a:ext>
            </a:extLst>
          </p:cNvPr>
          <p:cNvSpPr/>
          <p:nvPr/>
        </p:nvSpPr>
        <p:spPr>
          <a:xfrm>
            <a:off x="3557588" y="2949176"/>
            <a:ext cx="84533" cy="20478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6539042-0A2E-8B65-70D5-11E3A74AFF5F}"/>
              </a:ext>
            </a:extLst>
          </p:cNvPr>
          <p:cNvSpPr/>
          <p:nvPr/>
        </p:nvSpPr>
        <p:spPr>
          <a:xfrm>
            <a:off x="3657005" y="2856332"/>
            <a:ext cx="127992" cy="10014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0C55AA6-0D85-B10F-CC05-5A41945E0990}"/>
              </a:ext>
            </a:extLst>
          </p:cNvPr>
          <p:cNvSpPr/>
          <p:nvPr/>
        </p:nvSpPr>
        <p:spPr>
          <a:xfrm>
            <a:off x="3798689" y="2857448"/>
            <a:ext cx="70841" cy="100147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21335F1-41BC-17D6-411C-ACFFB10EA315}"/>
              </a:ext>
            </a:extLst>
          </p:cNvPr>
          <p:cNvSpPr/>
          <p:nvPr/>
        </p:nvSpPr>
        <p:spPr>
          <a:xfrm>
            <a:off x="3812380" y="3153963"/>
            <a:ext cx="83344" cy="91320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AE66B0A-F6B1-BE21-A1C3-28BAF099FB3A}"/>
              </a:ext>
            </a:extLst>
          </p:cNvPr>
          <p:cNvSpPr/>
          <p:nvPr/>
        </p:nvSpPr>
        <p:spPr>
          <a:xfrm>
            <a:off x="3812380" y="3240881"/>
            <a:ext cx="83344" cy="50045"/>
          </a:xfrm>
          <a:prstGeom prst="rect">
            <a:avLst/>
          </a:prstGeom>
          <a:solidFill>
            <a:srgbClr val="26E2D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CF341CFC-F5CD-6B56-AD87-D25329191404}"/>
              </a:ext>
            </a:extLst>
          </p:cNvPr>
          <p:cNvCxnSpPr>
            <a:cxnSpLocks/>
          </p:cNvCxnSpPr>
          <p:nvPr/>
        </p:nvCxnSpPr>
        <p:spPr>
          <a:xfrm>
            <a:off x="3731419" y="1616869"/>
            <a:ext cx="0" cy="12918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BE20FEC3-BED2-B6EB-3753-B35BF0E849C2}"/>
              </a:ext>
            </a:extLst>
          </p:cNvPr>
          <p:cNvCxnSpPr>
            <a:cxnSpLocks/>
          </p:cNvCxnSpPr>
          <p:nvPr/>
        </p:nvCxnSpPr>
        <p:spPr>
          <a:xfrm>
            <a:off x="3845719" y="1775865"/>
            <a:ext cx="0" cy="11328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588FDE93-082F-D838-951C-24898133F569}"/>
              </a:ext>
            </a:extLst>
          </p:cNvPr>
          <p:cNvGrpSpPr/>
          <p:nvPr/>
        </p:nvGrpSpPr>
        <p:grpSpPr>
          <a:xfrm>
            <a:off x="3826667" y="2014538"/>
            <a:ext cx="185739" cy="1172168"/>
            <a:chOff x="3826667" y="2014538"/>
            <a:chExt cx="185739" cy="1172168"/>
          </a:xfrm>
        </p:grpSpPr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5F8F6B83-504B-23A9-757A-E1412D24AE43}"/>
                </a:ext>
              </a:extLst>
            </p:cNvPr>
            <p:cNvCxnSpPr>
              <a:cxnSpLocks/>
            </p:cNvCxnSpPr>
            <p:nvPr/>
          </p:nvCxnSpPr>
          <p:spPr>
            <a:xfrm>
              <a:off x="4007645" y="2014538"/>
              <a:ext cx="0" cy="11721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4D7680F8-7448-5A1F-59B8-1134BDC3FB91}"/>
                </a:ext>
              </a:extLst>
            </p:cNvPr>
            <p:cNvCxnSpPr>
              <a:cxnSpLocks/>
            </p:cNvCxnSpPr>
            <p:nvPr/>
          </p:nvCxnSpPr>
          <p:spPr>
            <a:xfrm>
              <a:off x="3826667" y="3186706"/>
              <a:ext cx="1857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1A27A4C-71D4-CD9B-6E23-E929B18E3F71}"/>
              </a:ext>
            </a:extLst>
          </p:cNvPr>
          <p:cNvGrpSpPr/>
          <p:nvPr/>
        </p:nvGrpSpPr>
        <p:grpSpPr>
          <a:xfrm>
            <a:off x="3895724" y="2155031"/>
            <a:ext cx="294681" cy="1110873"/>
            <a:chOff x="3717725" y="2075834"/>
            <a:chExt cx="294681" cy="1110873"/>
          </a:xfrm>
        </p:grpSpPr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8F88C5F8-7C74-34A8-82B6-E45FFF8820F7}"/>
                </a:ext>
              </a:extLst>
            </p:cNvPr>
            <p:cNvCxnSpPr>
              <a:cxnSpLocks/>
            </p:cNvCxnSpPr>
            <p:nvPr/>
          </p:nvCxnSpPr>
          <p:spPr>
            <a:xfrm>
              <a:off x="4007645" y="2075834"/>
              <a:ext cx="0" cy="11108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5E9B0BEB-713E-3014-3BB2-D69F8068EBA8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 flipV="1">
              <a:off x="3717725" y="3186706"/>
              <a:ext cx="294681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7B43E487-F4D1-7A20-1E37-AA818E020EED}"/>
              </a:ext>
            </a:extLst>
          </p:cNvPr>
          <p:cNvSpPr txBox="1"/>
          <p:nvPr/>
        </p:nvSpPr>
        <p:spPr>
          <a:xfrm>
            <a:off x="3684091" y="1569085"/>
            <a:ext cx="7435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dirty="0"/>
              <a:t>托老所停车</a:t>
            </a:r>
            <a:r>
              <a:rPr lang="en-US" altLang="zh-CN" sz="600" dirty="0"/>
              <a:t>(8</a:t>
            </a:r>
            <a:r>
              <a:rPr lang="zh-CN" altLang="en-US" sz="600" dirty="0"/>
              <a:t>个）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C4B0069D-C893-6A01-F256-7D5DDD72A4DA}"/>
              </a:ext>
            </a:extLst>
          </p:cNvPr>
          <p:cNvSpPr txBox="1"/>
          <p:nvPr/>
        </p:nvSpPr>
        <p:spPr>
          <a:xfrm>
            <a:off x="3798689" y="1722000"/>
            <a:ext cx="7435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dirty="0"/>
              <a:t>托儿所停车</a:t>
            </a:r>
            <a:r>
              <a:rPr lang="en-US" altLang="zh-CN" sz="600" dirty="0"/>
              <a:t>(2</a:t>
            </a:r>
            <a:r>
              <a:rPr lang="zh-CN" altLang="en-US" sz="600" dirty="0"/>
              <a:t>个）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0516D4B7-A4BD-925F-43C1-F0635488DDA0}"/>
              </a:ext>
            </a:extLst>
          </p:cNvPr>
          <p:cNvSpPr txBox="1"/>
          <p:nvPr/>
        </p:nvSpPr>
        <p:spPr>
          <a:xfrm>
            <a:off x="3955257" y="1961212"/>
            <a:ext cx="7435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dirty="0"/>
              <a:t>商业停车</a:t>
            </a:r>
            <a:r>
              <a:rPr lang="en-US" altLang="zh-CN" sz="600" dirty="0"/>
              <a:t>(2</a:t>
            </a:r>
            <a:r>
              <a:rPr lang="zh-CN" altLang="en-US" sz="600" dirty="0"/>
              <a:t>个）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394DE1F8-A520-32D4-0735-D9B2BE9DD5B3}"/>
              </a:ext>
            </a:extLst>
          </p:cNvPr>
          <p:cNvSpPr txBox="1"/>
          <p:nvPr/>
        </p:nvSpPr>
        <p:spPr>
          <a:xfrm>
            <a:off x="4119567" y="2104019"/>
            <a:ext cx="7435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dirty="0"/>
              <a:t>访客停车</a:t>
            </a:r>
            <a:r>
              <a:rPr lang="en-US" altLang="zh-CN" sz="600" dirty="0"/>
              <a:t>(1</a:t>
            </a:r>
            <a:r>
              <a:rPr lang="zh-CN" altLang="en-US" sz="600" dirty="0"/>
              <a:t>个）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AE08ECFE-64FD-61D6-5C18-522E17783AA9}"/>
              </a:ext>
            </a:extLst>
          </p:cNvPr>
          <p:cNvGrpSpPr/>
          <p:nvPr/>
        </p:nvGrpSpPr>
        <p:grpSpPr>
          <a:xfrm>
            <a:off x="2685456" y="3559824"/>
            <a:ext cx="1219199" cy="116293"/>
            <a:chOff x="2676525" y="3590926"/>
            <a:chExt cx="1219199" cy="116293"/>
          </a:xfrm>
        </p:grpSpPr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EB0FD031-5E77-69E6-5761-712343516E22}"/>
                </a:ext>
              </a:extLst>
            </p:cNvPr>
            <p:cNvCxnSpPr>
              <a:cxnSpLocks/>
            </p:cNvCxnSpPr>
            <p:nvPr/>
          </p:nvCxnSpPr>
          <p:spPr>
            <a:xfrm>
              <a:off x="3895724" y="3590926"/>
              <a:ext cx="0" cy="1162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550C65D2-B08E-48AA-6248-A04C7DD0E2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6525" y="3707219"/>
              <a:ext cx="121919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文本框 68">
            <a:extLst>
              <a:ext uri="{FF2B5EF4-FFF2-40B4-BE49-F238E27FC236}">
                <a16:creationId xmlns:a16="http://schemas.microsoft.com/office/drawing/2014/main" id="{1C221E6A-0A26-F9CB-5138-E800D9126C94}"/>
              </a:ext>
            </a:extLst>
          </p:cNvPr>
          <p:cNvSpPr txBox="1"/>
          <p:nvPr/>
        </p:nvSpPr>
        <p:spPr>
          <a:xfrm>
            <a:off x="2585445" y="3521889"/>
            <a:ext cx="7435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dirty="0"/>
              <a:t>通信设备间</a:t>
            </a:r>
            <a:r>
              <a:rPr lang="en-US" altLang="zh-CN" sz="600" dirty="0"/>
              <a:t>(8</a:t>
            </a:r>
            <a:r>
              <a:rPr lang="zh-CN" altLang="en-US" sz="600" dirty="0"/>
              <a:t>㎡）</a:t>
            </a:r>
            <a:endParaRPr lang="en-US" altLang="zh-CN" sz="600" dirty="0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636F176B-BDB2-6567-0BAF-B5727C04C003}"/>
              </a:ext>
            </a:extLst>
          </p:cNvPr>
          <p:cNvSpPr/>
          <p:nvPr/>
        </p:nvSpPr>
        <p:spPr>
          <a:xfrm>
            <a:off x="5866208" y="2379273"/>
            <a:ext cx="120253" cy="1186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74072F87-86D0-234F-04CB-A2E3B2168E92}"/>
              </a:ext>
            </a:extLst>
          </p:cNvPr>
          <p:cNvSpPr/>
          <p:nvPr/>
        </p:nvSpPr>
        <p:spPr>
          <a:xfrm>
            <a:off x="6205541" y="2379273"/>
            <a:ext cx="120253" cy="1186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DF3BDA24-9107-695D-7274-5DE0F5FDE0AE}"/>
              </a:ext>
            </a:extLst>
          </p:cNvPr>
          <p:cNvSpPr txBox="1"/>
          <p:nvPr/>
        </p:nvSpPr>
        <p:spPr>
          <a:xfrm>
            <a:off x="5866208" y="1733038"/>
            <a:ext cx="743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dirty="0"/>
              <a:t>物业管理用房</a:t>
            </a:r>
            <a:r>
              <a:rPr lang="en-US" altLang="zh-CN" sz="600" dirty="0"/>
              <a:t>(118</a:t>
            </a:r>
            <a:r>
              <a:rPr lang="zh-CN" altLang="en-US" sz="600" dirty="0"/>
              <a:t>㎡）</a:t>
            </a:r>
            <a:endParaRPr lang="en-US" altLang="zh-CN" sz="600" dirty="0"/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8EB56203-22D3-7FF9-2909-DD054CF6DCD2}"/>
              </a:ext>
            </a:extLst>
          </p:cNvPr>
          <p:cNvCxnSpPr>
            <a:cxnSpLocks/>
            <a:endCxn id="70" idx="0"/>
          </p:cNvCxnSpPr>
          <p:nvPr/>
        </p:nvCxnSpPr>
        <p:spPr>
          <a:xfrm flipH="1">
            <a:off x="5926335" y="1900598"/>
            <a:ext cx="920" cy="4786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56D82780-5298-CFAB-1D99-68D42C6557F5}"/>
              </a:ext>
            </a:extLst>
          </p:cNvPr>
          <p:cNvCxnSpPr>
            <a:cxnSpLocks/>
          </p:cNvCxnSpPr>
          <p:nvPr/>
        </p:nvCxnSpPr>
        <p:spPr>
          <a:xfrm flipH="1">
            <a:off x="6262340" y="1947764"/>
            <a:ext cx="920" cy="4786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02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D15612CF-0681-9129-E7C4-4554CA113A08}"/>
              </a:ext>
            </a:extLst>
          </p:cNvPr>
          <p:cNvSpPr/>
          <p:nvPr/>
        </p:nvSpPr>
        <p:spPr>
          <a:xfrm>
            <a:off x="7134225" y="3814763"/>
            <a:ext cx="3590925" cy="1281112"/>
          </a:xfrm>
          <a:custGeom>
            <a:avLst/>
            <a:gdLst>
              <a:gd name="connsiteX0" fmla="*/ 0 w 3590925"/>
              <a:gd name="connsiteY0" fmla="*/ 1281112 h 1281112"/>
              <a:gd name="connsiteX1" fmla="*/ 0 w 3590925"/>
              <a:gd name="connsiteY1" fmla="*/ 28575 h 1281112"/>
              <a:gd name="connsiteX2" fmla="*/ 3462338 w 3590925"/>
              <a:gd name="connsiteY2" fmla="*/ 0 h 1281112"/>
              <a:gd name="connsiteX3" fmla="*/ 3519488 w 3590925"/>
              <a:gd name="connsiteY3" fmla="*/ 14287 h 1281112"/>
              <a:gd name="connsiteX4" fmla="*/ 3581400 w 3590925"/>
              <a:gd name="connsiteY4" fmla="*/ 57150 h 1281112"/>
              <a:gd name="connsiteX5" fmla="*/ 3590925 w 3590925"/>
              <a:gd name="connsiteY5" fmla="*/ 119062 h 1281112"/>
              <a:gd name="connsiteX6" fmla="*/ 3586163 w 3590925"/>
              <a:gd name="connsiteY6" fmla="*/ 1271587 h 1281112"/>
              <a:gd name="connsiteX7" fmla="*/ 0 w 3590925"/>
              <a:gd name="connsiteY7" fmla="*/ 1281112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0925" h="1281112">
                <a:moveTo>
                  <a:pt x="0" y="1281112"/>
                </a:moveTo>
                <a:lnTo>
                  <a:pt x="0" y="28575"/>
                </a:lnTo>
                <a:lnTo>
                  <a:pt x="3462338" y="0"/>
                </a:lnTo>
                <a:lnTo>
                  <a:pt x="3519488" y="14287"/>
                </a:lnTo>
                <a:lnTo>
                  <a:pt x="3581400" y="57150"/>
                </a:lnTo>
                <a:lnTo>
                  <a:pt x="3590925" y="119062"/>
                </a:lnTo>
                <a:cubicBezTo>
                  <a:pt x="3589338" y="503237"/>
                  <a:pt x="3587750" y="887412"/>
                  <a:pt x="3586163" y="1271587"/>
                </a:cubicBezTo>
                <a:lnTo>
                  <a:pt x="0" y="1281112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86BDAF7-AB0E-7F55-9E41-DB689DB161CD}"/>
              </a:ext>
            </a:extLst>
          </p:cNvPr>
          <p:cNvGrpSpPr/>
          <p:nvPr/>
        </p:nvGrpSpPr>
        <p:grpSpPr>
          <a:xfrm>
            <a:off x="577133" y="1081411"/>
            <a:ext cx="5792033" cy="5119364"/>
            <a:chOff x="2465033" y="219722"/>
            <a:chExt cx="7261934" cy="641855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B12DCAF-493A-EFDF-4EDE-B2B1AAFBA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8" t="2977" r="14730" b="3430"/>
            <a:stretch/>
          </p:blipFill>
          <p:spPr>
            <a:xfrm>
              <a:off x="2465033" y="219722"/>
              <a:ext cx="7261934" cy="6418556"/>
            </a:xfrm>
            <a:prstGeom prst="rect">
              <a:avLst/>
            </a:prstGeom>
          </p:spPr>
        </p:pic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A1051106-52A9-88BA-C239-A3DA40E8688A}"/>
                </a:ext>
              </a:extLst>
            </p:cNvPr>
            <p:cNvSpPr/>
            <p:nvPr/>
          </p:nvSpPr>
          <p:spPr>
            <a:xfrm>
              <a:off x="3619500" y="1238250"/>
              <a:ext cx="1766888" cy="2447925"/>
            </a:xfrm>
            <a:custGeom>
              <a:avLst/>
              <a:gdLst>
                <a:gd name="connsiteX0" fmla="*/ 0 w 1766888"/>
                <a:gd name="connsiteY0" fmla="*/ 0 h 2447925"/>
                <a:gd name="connsiteX1" fmla="*/ 1633538 w 1766888"/>
                <a:gd name="connsiteY1" fmla="*/ 9525 h 2447925"/>
                <a:gd name="connsiteX2" fmla="*/ 1709738 w 1766888"/>
                <a:gd name="connsiteY2" fmla="*/ 57150 h 2447925"/>
                <a:gd name="connsiteX3" fmla="*/ 1757363 w 1766888"/>
                <a:gd name="connsiteY3" fmla="*/ 138113 h 2447925"/>
                <a:gd name="connsiteX4" fmla="*/ 1766888 w 1766888"/>
                <a:gd name="connsiteY4" fmla="*/ 190500 h 2447925"/>
                <a:gd name="connsiteX5" fmla="*/ 1757363 w 1766888"/>
                <a:gd name="connsiteY5" fmla="*/ 833438 h 2447925"/>
                <a:gd name="connsiteX6" fmla="*/ 1609725 w 1766888"/>
                <a:gd name="connsiteY6" fmla="*/ 833438 h 2447925"/>
                <a:gd name="connsiteX7" fmla="*/ 1609725 w 1766888"/>
                <a:gd name="connsiteY7" fmla="*/ 2447925 h 2447925"/>
                <a:gd name="connsiteX8" fmla="*/ 9525 w 1766888"/>
                <a:gd name="connsiteY8" fmla="*/ 2443163 h 2447925"/>
                <a:gd name="connsiteX9" fmla="*/ 0 w 1766888"/>
                <a:gd name="connsiteY9" fmla="*/ 0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888" h="2447925">
                  <a:moveTo>
                    <a:pt x="0" y="0"/>
                  </a:moveTo>
                  <a:lnTo>
                    <a:pt x="1633538" y="9525"/>
                  </a:lnTo>
                  <a:lnTo>
                    <a:pt x="1709738" y="57150"/>
                  </a:lnTo>
                  <a:lnTo>
                    <a:pt x="1757363" y="138113"/>
                  </a:lnTo>
                  <a:lnTo>
                    <a:pt x="1766888" y="190500"/>
                  </a:lnTo>
                  <a:lnTo>
                    <a:pt x="1757363" y="833438"/>
                  </a:lnTo>
                  <a:lnTo>
                    <a:pt x="1609725" y="833438"/>
                  </a:lnTo>
                  <a:lnTo>
                    <a:pt x="1609725" y="2447925"/>
                  </a:lnTo>
                  <a:lnTo>
                    <a:pt x="9525" y="2443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2C4">
                <a:alpha val="5019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4F5545E-87F9-2222-5A92-91A9E9492EB7}"/>
                </a:ext>
              </a:extLst>
            </p:cNvPr>
            <p:cNvSpPr/>
            <p:nvPr/>
          </p:nvSpPr>
          <p:spPr>
            <a:xfrm>
              <a:off x="3619500" y="3686175"/>
              <a:ext cx="3302000" cy="1546225"/>
            </a:xfrm>
            <a:prstGeom prst="rect">
              <a:avLst/>
            </a:prstGeom>
            <a:solidFill>
              <a:srgbClr val="ED7D31">
                <a:alpha val="50196"/>
              </a:srgb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9C2E540A-68F4-12D6-911C-8AE41C62B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t="3194" r="19065" b="3333"/>
          <a:stretch/>
        </p:blipFill>
        <p:spPr>
          <a:xfrm>
            <a:off x="6362700" y="1081411"/>
            <a:ext cx="5309534" cy="5119364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C18100EC-8C71-3D8B-F600-5794B6B4DDC5}"/>
              </a:ext>
            </a:extLst>
          </p:cNvPr>
          <p:cNvSpPr/>
          <p:nvPr/>
        </p:nvSpPr>
        <p:spPr>
          <a:xfrm>
            <a:off x="7134225" y="1885950"/>
            <a:ext cx="1395413" cy="1952625"/>
          </a:xfrm>
          <a:custGeom>
            <a:avLst/>
            <a:gdLst>
              <a:gd name="connsiteX0" fmla="*/ 0 w 1395413"/>
              <a:gd name="connsiteY0" fmla="*/ 1952625 h 1952625"/>
              <a:gd name="connsiteX1" fmla="*/ 9525 w 1395413"/>
              <a:gd name="connsiteY1" fmla="*/ 0 h 1952625"/>
              <a:gd name="connsiteX2" fmla="*/ 1285875 w 1395413"/>
              <a:gd name="connsiteY2" fmla="*/ 4763 h 1952625"/>
              <a:gd name="connsiteX3" fmla="*/ 1362075 w 1395413"/>
              <a:gd name="connsiteY3" fmla="*/ 38100 h 1952625"/>
              <a:gd name="connsiteX4" fmla="*/ 1395413 w 1395413"/>
              <a:gd name="connsiteY4" fmla="*/ 109538 h 1952625"/>
              <a:gd name="connsiteX5" fmla="*/ 1395413 w 1395413"/>
              <a:gd name="connsiteY5" fmla="*/ 666750 h 1952625"/>
              <a:gd name="connsiteX6" fmla="*/ 1281113 w 1395413"/>
              <a:gd name="connsiteY6" fmla="*/ 666750 h 1952625"/>
              <a:gd name="connsiteX7" fmla="*/ 1276350 w 1395413"/>
              <a:gd name="connsiteY7" fmla="*/ 1952625 h 1952625"/>
              <a:gd name="connsiteX8" fmla="*/ 0 w 1395413"/>
              <a:gd name="connsiteY8" fmla="*/ 1952625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5413" h="1952625">
                <a:moveTo>
                  <a:pt x="0" y="1952625"/>
                </a:moveTo>
                <a:lnTo>
                  <a:pt x="9525" y="0"/>
                </a:lnTo>
                <a:lnTo>
                  <a:pt x="1285875" y="4763"/>
                </a:lnTo>
                <a:lnTo>
                  <a:pt x="1362075" y="38100"/>
                </a:lnTo>
                <a:lnTo>
                  <a:pt x="1395413" y="109538"/>
                </a:lnTo>
                <a:lnTo>
                  <a:pt x="1395413" y="666750"/>
                </a:lnTo>
                <a:lnTo>
                  <a:pt x="1281113" y="666750"/>
                </a:lnTo>
                <a:cubicBezTo>
                  <a:pt x="1279525" y="1095375"/>
                  <a:pt x="1277938" y="1524000"/>
                  <a:pt x="1276350" y="1952625"/>
                </a:cubicBezTo>
                <a:lnTo>
                  <a:pt x="0" y="1952625"/>
                </a:lnTo>
                <a:close/>
              </a:path>
            </a:pathLst>
          </a:custGeom>
          <a:solidFill>
            <a:srgbClr val="4472C4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F28BA220-0C55-8076-127C-0579C820097C}"/>
              </a:ext>
            </a:extLst>
          </p:cNvPr>
          <p:cNvSpPr/>
          <p:nvPr/>
        </p:nvSpPr>
        <p:spPr>
          <a:xfrm>
            <a:off x="4129088" y="3814763"/>
            <a:ext cx="957262" cy="1271587"/>
          </a:xfrm>
          <a:custGeom>
            <a:avLst/>
            <a:gdLst>
              <a:gd name="connsiteX0" fmla="*/ 4762 w 957262"/>
              <a:gd name="connsiteY0" fmla="*/ 1271587 h 1271587"/>
              <a:gd name="connsiteX1" fmla="*/ 957262 w 957262"/>
              <a:gd name="connsiteY1" fmla="*/ 1271587 h 1271587"/>
              <a:gd name="connsiteX2" fmla="*/ 957262 w 957262"/>
              <a:gd name="connsiteY2" fmla="*/ 138112 h 1271587"/>
              <a:gd name="connsiteX3" fmla="*/ 942975 w 957262"/>
              <a:gd name="connsiteY3" fmla="*/ 71437 h 1271587"/>
              <a:gd name="connsiteX4" fmla="*/ 909637 w 957262"/>
              <a:gd name="connsiteY4" fmla="*/ 23812 h 1271587"/>
              <a:gd name="connsiteX5" fmla="*/ 847725 w 957262"/>
              <a:gd name="connsiteY5" fmla="*/ 0 h 1271587"/>
              <a:gd name="connsiteX6" fmla="*/ 823912 w 957262"/>
              <a:gd name="connsiteY6" fmla="*/ 4762 h 1271587"/>
              <a:gd name="connsiteX7" fmla="*/ 0 w 957262"/>
              <a:gd name="connsiteY7" fmla="*/ 9525 h 1271587"/>
              <a:gd name="connsiteX8" fmla="*/ 4762 w 957262"/>
              <a:gd name="connsiteY8" fmla="*/ 1271587 h 127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262" h="1271587">
                <a:moveTo>
                  <a:pt x="4762" y="1271587"/>
                </a:moveTo>
                <a:lnTo>
                  <a:pt x="957262" y="1271587"/>
                </a:lnTo>
                <a:lnTo>
                  <a:pt x="957262" y="138112"/>
                </a:lnTo>
                <a:lnTo>
                  <a:pt x="942975" y="71437"/>
                </a:lnTo>
                <a:lnTo>
                  <a:pt x="909637" y="23812"/>
                </a:lnTo>
                <a:lnTo>
                  <a:pt x="847725" y="0"/>
                </a:lnTo>
                <a:lnTo>
                  <a:pt x="823912" y="4762"/>
                </a:lnTo>
                <a:lnTo>
                  <a:pt x="0" y="9525"/>
                </a:lnTo>
                <a:cubicBezTo>
                  <a:pt x="1587" y="434975"/>
                  <a:pt x="3175" y="860425"/>
                  <a:pt x="4762" y="1271587"/>
                </a:cubicBezTo>
                <a:close/>
              </a:path>
            </a:pathLst>
          </a:cu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594AE3E-9846-4873-7BDA-1CA968C9F199}"/>
              </a:ext>
            </a:extLst>
          </p:cNvPr>
          <p:cNvSpPr txBox="1"/>
          <p:nvPr/>
        </p:nvSpPr>
        <p:spPr>
          <a:xfrm>
            <a:off x="203200" y="258618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【</a:t>
            </a:r>
            <a:r>
              <a:rPr lang="zh-CN" altLang="en-US" dirty="0"/>
              <a:t>公寓</a:t>
            </a:r>
            <a:r>
              <a:rPr lang="en-US" altLang="zh-CN" dirty="0"/>
              <a:t>30#</a:t>
            </a:r>
            <a:r>
              <a:rPr lang="zh-CN" altLang="en-US" dirty="0"/>
              <a:t>配套</a:t>
            </a:r>
            <a:r>
              <a:rPr lang="en-US" altLang="zh-CN" dirty="0"/>
              <a:t>】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BFC35FB-DF27-433C-0403-44C1A0BA4FF5}"/>
              </a:ext>
            </a:extLst>
          </p:cNvPr>
          <p:cNvCxnSpPr/>
          <p:nvPr/>
        </p:nvCxnSpPr>
        <p:spPr>
          <a:xfrm flipV="1">
            <a:off x="7804727" y="434109"/>
            <a:ext cx="0" cy="1893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A628A26-51E3-549B-F29B-EAFA3D5B2AE1}"/>
              </a:ext>
            </a:extLst>
          </p:cNvPr>
          <p:cNvCxnSpPr>
            <a:cxnSpLocks/>
          </p:cNvCxnSpPr>
          <p:nvPr/>
        </p:nvCxnSpPr>
        <p:spPr>
          <a:xfrm flipV="1">
            <a:off x="3274291" y="627950"/>
            <a:ext cx="0" cy="345914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A3D3C91-4244-B462-A445-746A2DCB99CE}"/>
              </a:ext>
            </a:extLst>
          </p:cNvPr>
          <p:cNvCxnSpPr>
            <a:cxnSpLocks/>
          </p:cNvCxnSpPr>
          <p:nvPr/>
        </p:nvCxnSpPr>
        <p:spPr>
          <a:xfrm flipV="1">
            <a:off x="4636654" y="1081411"/>
            <a:ext cx="0" cy="300568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F974D4F-576D-5ED5-70C8-432F7EDB7F78}"/>
              </a:ext>
            </a:extLst>
          </p:cNvPr>
          <p:cNvSpPr txBox="1"/>
          <p:nvPr/>
        </p:nvSpPr>
        <p:spPr>
          <a:xfrm>
            <a:off x="3274291" y="511688"/>
            <a:ext cx="330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商业</a:t>
            </a:r>
            <a:r>
              <a:rPr lang="en-US" altLang="zh-CN" dirty="0"/>
              <a:t>200</a:t>
            </a:r>
            <a:r>
              <a:rPr lang="zh-CN" altLang="en-US" dirty="0"/>
              <a:t>㎡（</a:t>
            </a:r>
            <a:r>
              <a:rPr lang="en-US" altLang="zh-CN" dirty="0"/>
              <a:t>1F</a:t>
            </a:r>
            <a:r>
              <a:rPr lang="zh-CN" altLang="en-US" dirty="0"/>
              <a:t>）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61520DC-95D9-0294-570D-AB55C2B4EE25}"/>
              </a:ext>
            </a:extLst>
          </p:cNvPr>
          <p:cNvSpPr txBox="1"/>
          <p:nvPr/>
        </p:nvSpPr>
        <p:spPr>
          <a:xfrm>
            <a:off x="4657436" y="1008301"/>
            <a:ext cx="330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消控室</a:t>
            </a:r>
            <a:r>
              <a:rPr lang="en-US" altLang="zh-CN" dirty="0"/>
              <a:t>60</a:t>
            </a:r>
            <a:r>
              <a:rPr lang="zh-CN" altLang="en-US" dirty="0"/>
              <a:t>㎡</a:t>
            </a:r>
            <a:r>
              <a:rPr lang="en-US" altLang="zh-CN" dirty="0"/>
              <a:t>(1F)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B1D40D3-3258-69F1-2BB5-C7066D94AC7A}"/>
              </a:ext>
            </a:extLst>
          </p:cNvPr>
          <p:cNvSpPr txBox="1"/>
          <p:nvPr/>
        </p:nvSpPr>
        <p:spPr>
          <a:xfrm>
            <a:off x="7804727" y="384811"/>
            <a:ext cx="330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托儿所</a:t>
            </a:r>
            <a:r>
              <a:rPr lang="en-US" altLang="zh-CN" dirty="0"/>
              <a:t>200</a:t>
            </a:r>
            <a:r>
              <a:rPr lang="zh-CN" altLang="en-US" dirty="0"/>
              <a:t>㎡（</a:t>
            </a:r>
            <a:r>
              <a:rPr lang="en-US" altLang="zh-CN" dirty="0"/>
              <a:t>1F/2F)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230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9BA4313-A950-3AE5-93F8-6BBB385D6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3419" r="21112" b="4445"/>
          <a:stretch/>
        </p:blipFill>
        <p:spPr>
          <a:xfrm>
            <a:off x="6498116" y="1227704"/>
            <a:ext cx="5298829" cy="5091032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2422952-5B32-E335-D645-B18C9C28167F}"/>
              </a:ext>
            </a:extLst>
          </p:cNvPr>
          <p:cNvSpPr/>
          <p:nvPr/>
        </p:nvSpPr>
        <p:spPr>
          <a:xfrm>
            <a:off x="7372350" y="2019300"/>
            <a:ext cx="3632200" cy="3244850"/>
          </a:xfrm>
          <a:custGeom>
            <a:avLst/>
            <a:gdLst>
              <a:gd name="connsiteX0" fmla="*/ 0 w 3632200"/>
              <a:gd name="connsiteY0" fmla="*/ 0 h 3244850"/>
              <a:gd name="connsiteX1" fmla="*/ 1301750 w 3632200"/>
              <a:gd name="connsiteY1" fmla="*/ 12700 h 3244850"/>
              <a:gd name="connsiteX2" fmla="*/ 1365250 w 3632200"/>
              <a:gd name="connsiteY2" fmla="*/ 25400 h 3244850"/>
              <a:gd name="connsiteX3" fmla="*/ 1409700 w 3632200"/>
              <a:gd name="connsiteY3" fmla="*/ 88900 h 3244850"/>
              <a:gd name="connsiteX4" fmla="*/ 1422400 w 3632200"/>
              <a:gd name="connsiteY4" fmla="*/ 203200 h 3244850"/>
              <a:gd name="connsiteX5" fmla="*/ 1416050 w 3632200"/>
              <a:gd name="connsiteY5" fmla="*/ 673100 h 3244850"/>
              <a:gd name="connsiteX6" fmla="*/ 1295400 w 3632200"/>
              <a:gd name="connsiteY6" fmla="*/ 685800 h 3244850"/>
              <a:gd name="connsiteX7" fmla="*/ 1295400 w 3632200"/>
              <a:gd name="connsiteY7" fmla="*/ 1968500 h 3244850"/>
              <a:gd name="connsiteX8" fmla="*/ 3460750 w 3632200"/>
              <a:gd name="connsiteY8" fmla="*/ 1974850 h 3244850"/>
              <a:gd name="connsiteX9" fmla="*/ 3543300 w 3632200"/>
              <a:gd name="connsiteY9" fmla="*/ 2000250 h 3244850"/>
              <a:gd name="connsiteX10" fmla="*/ 3581400 w 3632200"/>
              <a:gd name="connsiteY10" fmla="*/ 2025650 h 3244850"/>
              <a:gd name="connsiteX11" fmla="*/ 3606800 w 3632200"/>
              <a:gd name="connsiteY11" fmla="*/ 2082800 h 3244850"/>
              <a:gd name="connsiteX12" fmla="*/ 3632200 w 3632200"/>
              <a:gd name="connsiteY12" fmla="*/ 3232150 h 3244850"/>
              <a:gd name="connsiteX13" fmla="*/ 19050 w 3632200"/>
              <a:gd name="connsiteY13" fmla="*/ 3244850 h 3244850"/>
              <a:gd name="connsiteX14" fmla="*/ 0 w 3632200"/>
              <a:gd name="connsiteY14" fmla="*/ 0 h 324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32200" h="3244850">
                <a:moveTo>
                  <a:pt x="0" y="0"/>
                </a:moveTo>
                <a:lnTo>
                  <a:pt x="1301750" y="12700"/>
                </a:lnTo>
                <a:lnTo>
                  <a:pt x="1365250" y="25400"/>
                </a:lnTo>
                <a:lnTo>
                  <a:pt x="1409700" y="88900"/>
                </a:lnTo>
                <a:lnTo>
                  <a:pt x="1422400" y="203200"/>
                </a:lnTo>
                <a:cubicBezTo>
                  <a:pt x="1420283" y="359833"/>
                  <a:pt x="1418167" y="516467"/>
                  <a:pt x="1416050" y="673100"/>
                </a:cubicBezTo>
                <a:lnTo>
                  <a:pt x="1295400" y="685800"/>
                </a:lnTo>
                <a:lnTo>
                  <a:pt x="1295400" y="1968500"/>
                </a:lnTo>
                <a:lnTo>
                  <a:pt x="3460750" y="1974850"/>
                </a:lnTo>
                <a:lnTo>
                  <a:pt x="3543300" y="2000250"/>
                </a:lnTo>
                <a:lnTo>
                  <a:pt x="3581400" y="2025650"/>
                </a:lnTo>
                <a:lnTo>
                  <a:pt x="3606800" y="2082800"/>
                </a:lnTo>
                <a:lnTo>
                  <a:pt x="3632200" y="3232150"/>
                </a:lnTo>
                <a:lnTo>
                  <a:pt x="19050" y="3244850"/>
                </a:lnTo>
                <a:cubicBezTo>
                  <a:pt x="14817" y="2163233"/>
                  <a:pt x="10583" y="1081617"/>
                  <a:pt x="0" y="0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9B34B6F-B754-9C0D-0F01-7A833254ED25}"/>
              </a:ext>
            </a:extLst>
          </p:cNvPr>
          <p:cNvGrpSpPr/>
          <p:nvPr/>
        </p:nvGrpSpPr>
        <p:grpSpPr>
          <a:xfrm>
            <a:off x="635200" y="0"/>
            <a:ext cx="5460800" cy="6728747"/>
            <a:chOff x="395055" y="0"/>
            <a:chExt cx="5959231" cy="73429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41BCED4-A981-4166-FB66-B07D8E44E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7" t="11004" r="5589" b="13551"/>
            <a:stretch/>
          </p:blipFill>
          <p:spPr>
            <a:xfrm>
              <a:off x="395055" y="0"/>
              <a:ext cx="5959231" cy="7342909"/>
            </a:xfrm>
            <a:prstGeom prst="rect">
              <a:avLst/>
            </a:prstGeom>
          </p:spPr>
        </p:pic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8E85A3A7-C457-D60F-BA66-1D348F851FCB}"/>
                </a:ext>
              </a:extLst>
            </p:cNvPr>
            <p:cNvSpPr/>
            <p:nvPr/>
          </p:nvSpPr>
          <p:spPr>
            <a:xfrm>
              <a:off x="4186238" y="4953000"/>
              <a:ext cx="1185862" cy="1152525"/>
            </a:xfrm>
            <a:custGeom>
              <a:avLst/>
              <a:gdLst>
                <a:gd name="connsiteX0" fmla="*/ 0 w 1185862"/>
                <a:gd name="connsiteY0" fmla="*/ 1152525 h 1152525"/>
                <a:gd name="connsiteX1" fmla="*/ 9525 w 1185862"/>
                <a:gd name="connsiteY1" fmla="*/ 0 h 1152525"/>
                <a:gd name="connsiteX2" fmla="*/ 1090612 w 1185862"/>
                <a:gd name="connsiteY2" fmla="*/ 9525 h 1152525"/>
                <a:gd name="connsiteX3" fmla="*/ 1147762 w 1185862"/>
                <a:gd name="connsiteY3" fmla="*/ 47625 h 1152525"/>
                <a:gd name="connsiteX4" fmla="*/ 1185862 w 1185862"/>
                <a:gd name="connsiteY4" fmla="*/ 114300 h 1152525"/>
                <a:gd name="connsiteX5" fmla="*/ 1181100 w 1185862"/>
                <a:gd name="connsiteY5" fmla="*/ 733425 h 1152525"/>
                <a:gd name="connsiteX6" fmla="*/ 847725 w 1185862"/>
                <a:gd name="connsiteY6" fmla="*/ 728663 h 1152525"/>
                <a:gd name="connsiteX7" fmla="*/ 852487 w 1185862"/>
                <a:gd name="connsiteY7" fmla="*/ 1138238 h 1152525"/>
                <a:gd name="connsiteX8" fmla="*/ 0 w 1185862"/>
                <a:gd name="connsiteY8" fmla="*/ 1152525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5862" h="1152525">
                  <a:moveTo>
                    <a:pt x="0" y="1152525"/>
                  </a:moveTo>
                  <a:lnTo>
                    <a:pt x="9525" y="0"/>
                  </a:lnTo>
                  <a:lnTo>
                    <a:pt x="1090612" y="9525"/>
                  </a:lnTo>
                  <a:lnTo>
                    <a:pt x="1147762" y="47625"/>
                  </a:lnTo>
                  <a:lnTo>
                    <a:pt x="1185862" y="114300"/>
                  </a:lnTo>
                  <a:cubicBezTo>
                    <a:pt x="1184275" y="320675"/>
                    <a:pt x="1182687" y="527050"/>
                    <a:pt x="1181100" y="733425"/>
                  </a:cubicBezTo>
                  <a:lnTo>
                    <a:pt x="847725" y="728663"/>
                  </a:lnTo>
                  <a:cubicBezTo>
                    <a:pt x="849312" y="865188"/>
                    <a:pt x="850900" y="1001713"/>
                    <a:pt x="852487" y="1138238"/>
                  </a:cubicBezTo>
                  <a:lnTo>
                    <a:pt x="0" y="1152525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4835778-088F-02C9-A1F6-F23A2746EB6D}"/>
                </a:ext>
              </a:extLst>
            </p:cNvPr>
            <p:cNvSpPr/>
            <p:nvPr/>
          </p:nvSpPr>
          <p:spPr>
            <a:xfrm>
              <a:off x="5038725" y="5676900"/>
              <a:ext cx="333375" cy="428625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1519EB6B-3F1C-7244-9386-96B727502B47}"/>
                </a:ext>
              </a:extLst>
            </p:cNvPr>
            <p:cNvSpPr/>
            <p:nvPr/>
          </p:nvSpPr>
          <p:spPr>
            <a:xfrm>
              <a:off x="2171700" y="3248025"/>
              <a:ext cx="1438275" cy="2847975"/>
            </a:xfrm>
            <a:custGeom>
              <a:avLst/>
              <a:gdLst>
                <a:gd name="connsiteX0" fmla="*/ 0 w 1438275"/>
                <a:gd name="connsiteY0" fmla="*/ 0 h 2847975"/>
                <a:gd name="connsiteX1" fmla="*/ 1247775 w 1438275"/>
                <a:gd name="connsiteY1" fmla="*/ 19050 h 2847975"/>
                <a:gd name="connsiteX2" fmla="*/ 1247775 w 1438275"/>
                <a:gd name="connsiteY2" fmla="*/ 604838 h 2847975"/>
                <a:gd name="connsiteX3" fmla="*/ 1143000 w 1438275"/>
                <a:gd name="connsiteY3" fmla="*/ 600075 h 2847975"/>
                <a:gd name="connsiteX4" fmla="*/ 1147763 w 1438275"/>
                <a:gd name="connsiteY4" fmla="*/ 1833563 h 2847975"/>
                <a:gd name="connsiteX5" fmla="*/ 1438275 w 1438275"/>
                <a:gd name="connsiteY5" fmla="*/ 1828800 h 2847975"/>
                <a:gd name="connsiteX6" fmla="*/ 1433513 w 1438275"/>
                <a:gd name="connsiteY6" fmla="*/ 2847975 h 2847975"/>
                <a:gd name="connsiteX7" fmla="*/ 9525 w 1438275"/>
                <a:gd name="connsiteY7" fmla="*/ 2843213 h 2847975"/>
                <a:gd name="connsiteX8" fmla="*/ 0 w 1438275"/>
                <a:gd name="connsiteY8" fmla="*/ 0 h 284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8275" h="2847975">
                  <a:moveTo>
                    <a:pt x="0" y="0"/>
                  </a:moveTo>
                  <a:lnTo>
                    <a:pt x="1247775" y="19050"/>
                  </a:lnTo>
                  <a:lnTo>
                    <a:pt x="1247775" y="604838"/>
                  </a:lnTo>
                  <a:lnTo>
                    <a:pt x="1143000" y="600075"/>
                  </a:lnTo>
                  <a:cubicBezTo>
                    <a:pt x="1144588" y="1011238"/>
                    <a:pt x="1146175" y="1422400"/>
                    <a:pt x="1147763" y="1833563"/>
                  </a:cubicBezTo>
                  <a:lnTo>
                    <a:pt x="1438275" y="1828800"/>
                  </a:lnTo>
                  <a:cubicBezTo>
                    <a:pt x="1436688" y="2168525"/>
                    <a:pt x="1435100" y="2508250"/>
                    <a:pt x="1433513" y="2847975"/>
                  </a:cubicBezTo>
                  <a:lnTo>
                    <a:pt x="9525" y="2843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6DE51B4F-A2E8-A8B2-DBFF-9AE3242DD101}"/>
              </a:ext>
            </a:extLst>
          </p:cNvPr>
          <p:cNvSpPr txBox="1"/>
          <p:nvPr/>
        </p:nvSpPr>
        <p:spPr>
          <a:xfrm>
            <a:off x="203200" y="258618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【</a:t>
            </a:r>
            <a:r>
              <a:rPr lang="zh-CN" altLang="en-US" dirty="0"/>
              <a:t>公寓</a:t>
            </a:r>
            <a:r>
              <a:rPr lang="en-US" altLang="zh-CN" dirty="0"/>
              <a:t>31#</a:t>
            </a:r>
            <a:r>
              <a:rPr lang="zh-CN" altLang="en-US" dirty="0"/>
              <a:t>配套</a:t>
            </a:r>
            <a:r>
              <a:rPr lang="en-US" altLang="zh-CN" dirty="0"/>
              <a:t>】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510EB31-10F8-1165-9AB3-9A08E813BAE5}"/>
              </a:ext>
            </a:extLst>
          </p:cNvPr>
          <p:cNvCxnSpPr>
            <a:cxnSpLocks/>
          </p:cNvCxnSpPr>
          <p:nvPr/>
        </p:nvCxnSpPr>
        <p:spPr>
          <a:xfrm flipV="1">
            <a:off x="5066655" y="2019300"/>
            <a:ext cx="0" cy="339764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FEB706E-5B17-53FB-6E66-E83E2B71DD96}"/>
              </a:ext>
            </a:extLst>
          </p:cNvPr>
          <p:cNvCxnSpPr/>
          <p:nvPr/>
        </p:nvCxnSpPr>
        <p:spPr>
          <a:xfrm flipV="1">
            <a:off x="7684654" y="868218"/>
            <a:ext cx="0" cy="3048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BDDFA223-C914-5DF2-2857-6ED6828A2FE8}"/>
              </a:ext>
            </a:extLst>
          </p:cNvPr>
          <p:cNvSpPr txBox="1"/>
          <p:nvPr/>
        </p:nvSpPr>
        <p:spPr>
          <a:xfrm>
            <a:off x="5066655" y="1949938"/>
            <a:ext cx="330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通讯设备间</a:t>
            </a:r>
            <a:r>
              <a:rPr lang="en-US" altLang="zh-CN" dirty="0"/>
              <a:t>8</a:t>
            </a:r>
            <a:r>
              <a:rPr lang="zh-CN" altLang="en-US" dirty="0"/>
              <a:t>㎡（</a:t>
            </a:r>
            <a:r>
              <a:rPr lang="en-US" altLang="zh-CN" dirty="0"/>
              <a:t>1F</a:t>
            </a:r>
            <a:r>
              <a:rPr lang="zh-CN" altLang="en-US" dirty="0"/>
              <a:t>）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7B14B24-63F4-1BCA-B550-96CE0B767D4C}"/>
              </a:ext>
            </a:extLst>
          </p:cNvPr>
          <p:cNvSpPr txBox="1"/>
          <p:nvPr/>
        </p:nvSpPr>
        <p:spPr>
          <a:xfrm>
            <a:off x="7702549" y="780048"/>
            <a:ext cx="330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托老所</a:t>
            </a:r>
            <a:r>
              <a:rPr lang="en-US" altLang="zh-CN" dirty="0"/>
              <a:t>750</a:t>
            </a:r>
            <a:r>
              <a:rPr lang="zh-CN" altLang="en-US" dirty="0"/>
              <a:t>㎡（</a:t>
            </a:r>
            <a:r>
              <a:rPr lang="en-US" altLang="zh-CN" dirty="0"/>
              <a:t>1F/2F</a:t>
            </a:r>
            <a:r>
              <a:rPr lang="zh-CN" altLang="en-US" dirty="0"/>
              <a:t>）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75C77B8-C488-5F92-5DDC-C7199B14949E}"/>
              </a:ext>
            </a:extLst>
          </p:cNvPr>
          <p:cNvSpPr/>
          <p:nvPr/>
        </p:nvSpPr>
        <p:spPr>
          <a:xfrm>
            <a:off x="1745673" y="964714"/>
            <a:ext cx="1071418" cy="2011646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9DD10E2-FD92-C273-D981-E0A30DE322DA}"/>
              </a:ext>
            </a:extLst>
          </p:cNvPr>
          <p:cNvSpPr/>
          <p:nvPr/>
        </p:nvSpPr>
        <p:spPr>
          <a:xfrm>
            <a:off x="3293341" y="2635902"/>
            <a:ext cx="1112404" cy="883153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8F102B1-CC4F-01A3-577D-F1DDB158552C}"/>
              </a:ext>
            </a:extLst>
          </p:cNvPr>
          <p:cNvCxnSpPr>
            <a:cxnSpLocks/>
          </p:cNvCxnSpPr>
          <p:nvPr/>
        </p:nvCxnSpPr>
        <p:spPr>
          <a:xfrm flipV="1">
            <a:off x="3972146" y="1149380"/>
            <a:ext cx="0" cy="190767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A6853E2C-1ACC-A69F-BCA2-CAC77C4A60E9}"/>
              </a:ext>
            </a:extLst>
          </p:cNvPr>
          <p:cNvSpPr txBox="1"/>
          <p:nvPr/>
        </p:nvSpPr>
        <p:spPr>
          <a:xfrm>
            <a:off x="4003629" y="1090948"/>
            <a:ext cx="330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配电间</a:t>
            </a:r>
            <a:r>
              <a:rPr lang="en-US" altLang="zh-CN" dirty="0"/>
              <a:t>308</a:t>
            </a:r>
            <a:r>
              <a:rPr lang="zh-CN" altLang="en-US" dirty="0"/>
              <a:t>㎡（</a:t>
            </a:r>
            <a:r>
              <a:rPr lang="en-US" altLang="zh-CN" dirty="0"/>
              <a:t>1F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802585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139</Words>
  <Application>Microsoft Office PowerPoint</Application>
  <PresentationFormat>宽屏</PresentationFormat>
  <Paragraphs>31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iris L</dc:creator>
  <cp:lastModifiedBy>iris L</cp:lastModifiedBy>
  <cp:revision>7</cp:revision>
  <dcterms:created xsi:type="dcterms:W3CDTF">2025-04-13T13:02:27Z</dcterms:created>
  <dcterms:modified xsi:type="dcterms:W3CDTF">2025-04-13T14:49:54Z</dcterms:modified>
</cp:coreProperties>
</file>